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257" r:id="rId5"/>
    <p:sldId id="272" r:id="rId6"/>
    <p:sldId id="258" r:id="rId7"/>
    <p:sldId id="271" r:id="rId8"/>
    <p:sldId id="263" r:id="rId9"/>
    <p:sldId id="264" r:id="rId10"/>
    <p:sldId id="265" r:id="rId11"/>
    <p:sldId id="262" r:id="rId12"/>
    <p:sldId id="261" r:id="rId13"/>
    <p:sldId id="310" r:id="rId14"/>
    <p:sldId id="274" r:id="rId15"/>
    <p:sldId id="312" r:id="rId16"/>
    <p:sldId id="300" r:id="rId17"/>
    <p:sldId id="313" r:id="rId18"/>
    <p:sldId id="314" r:id="rId19"/>
    <p:sldId id="31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5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273" r:id="rId4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>
      <p:cViewPr varScale="1">
        <p:scale>
          <a:sx n="72" d="100"/>
          <a:sy n="72" d="100"/>
        </p:scale>
        <p:origin x="732" y="78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1/11/2019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1/11/2019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A58A-F6A3-44B4-8553-CA3EAF252FB7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13F-1C7D-48A3-9E66-761794785CC6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C340-5827-402A-ABD7-86B6900F77A8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BD3E-AD23-4233-B7FD-BCC74AA741B1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5C56-1C19-4454-A6D4-FDB294070137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EA3F-BC83-4494-8BB2-CF9729692A8C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FC3-C38C-4973-9593-9C0AA203E374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9B8-A638-47B9-8EAF-A06FB35BB403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4C0-40BC-46FB-ADE3-F7141007B5FB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BC97-2F5E-4770-AEEF-8F2730A3EA80}" type="datetime1">
              <a:rPr lang="en-US" smtClean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1B0D41C-F0D3-49F0-8041-67FC705A40C6}" type="datetime1">
              <a:rPr lang="en-US" smtClean="0"/>
              <a:pPr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Pictures\New%20folder\Use%20case%20Diagram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3" y="228600"/>
            <a:ext cx="8458200" cy="3200400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IDB-BISEW </a:t>
            </a:r>
            <a:br>
              <a:rPr lang="en-US" i="1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It Scholarship Project</a:t>
            </a:r>
            <a:br>
              <a:rPr lang="en-US" i="1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</a:rPr>
              <a:t>Round – 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2362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sz="320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32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Project Name:   School Management System</a:t>
            </a:r>
            <a:br>
              <a:rPr lang="en-US" sz="3200" i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32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Trainee Name:  Giyas Uddin </a:t>
            </a:r>
            <a:br>
              <a:rPr lang="en-US" sz="3200" i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sz="32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Trainee Id: 1242666</a:t>
            </a:r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6EF9C-A592-40AC-A2E2-62A684AA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12188825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D22F2-9F1A-4FCF-B5FD-16AEAB4E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76200"/>
            <a:ext cx="11125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D22F2-9F1A-4FCF-B5FD-16AEAB4E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6A962-E51A-4367-A46A-4E78F4053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0"/>
            <a:ext cx="12266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D22F2-9F1A-4FCF-B5FD-16AEAB4E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" y="1350245"/>
            <a:ext cx="10903586" cy="4753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FEDC0-80F2-46CE-B62D-1183BAA5E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D22F2-9F1A-4FCF-B5FD-16AEAB4E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" y="1350245"/>
            <a:ext cx="10903586" cy="4753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FEDC0-80F2-46CE-B62D-1183BAA5E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AF645-86A5-4E07-A566-F1D0358FB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7994D-58BA-4E74-9FF7-4F7BDE2D1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5C463-C26C-4199-A159-5A1032122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A5489-D213-471B-9619-0203F2E5E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E2E9-56C7-4908-8F24-A0192AB9D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School Management </a:t>
            </a:r>
            <a:b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       System</a:t>
            </a:r>
          </a:p>
        </p:txBody>
      </p:sp>
    </p:spTree>
    <p:extLst>
      <p:ext uri="{BB962C8B-B14F-4D97-AF65-F5344CB8AC3E}">
        <p14:creationId xmlns:p14="http://schemas.microsoft.com/office/powerpoint/2010/main" val="38336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63836-D657-41B3-B865-013EF77F3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838200"/>
            <a:ext cx="2524477" cy="5601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3F03B6-7B73-4522-8752-4CDBFC86C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576226"/>
            <a:ext cx="256258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7835D-C5AB-4F24-A354-F0560C28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6F573-BB1F-4C9A-90DE-D9F98C5E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BE5ED-1296-470E-83E3-878007518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51BDB-078F-4CCA-9028-DFA66D8BC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" y="0"/>
            <a:ext cx="1212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5B2B9-49AA-4566-9A52-89ECC90C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4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73FBC-1ED9-4593-8C36-603E898FA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3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FE924-6810-453C-B3BB-11DA5C0EC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CD68F-A8CE-4315-BCDF-6FE17DE6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88825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E86A9-54AC-42F4-98D3-430F33FE7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Our Technologys 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1524000"/>
            <a:ext cx="9601200" cy="4495800"/>
          </a:xfrm>
        </p:spPr>
        <p:txBody>
          <a:bodyPr/>
          <a:lstStyle/>
          <a:p>
            <a:pPr lvl="0"/>
            <a:r>
              <a:rPr lang="en-US" dirty="0"/>
              <a:t>Spring Frame Work</a:t>
            </a:r>
          </a:p>
          <a:p>
            <a:pPr lvl="0"/>
            <a:r>
              <a:rPr lang="en-US" dirty="0"/>
              <a:t>Hibernate</a:t>
            </a:r>
          </a:p>
          <a:p>
            <a:pPr lvl="0"/>
            <a:r>
              <a:rPr lang="en-US" dirty="0"/>
              <a:t>MySQL</a:t>
            </a:r>
          </a:p>
          <a:p>
            <a:pPr lvl="0"/>
            <a:r>
              <a:rPr lang="en-US" dirty="0"/>
              <a:t>Angular JS</a:t>
            </a:r>
          </a:p>
          <a:p>
            <a:pPr lvl="0"/>
            <a:r>
              <a:rPr lang="en-US" dirty="0"/>
              <a:t>Bootstrap</a:t>
            </a:r>
          </a:p>
          <a:p>
            <a:pPr lvl="0"/>
            <a:r>
              <a:rPr lang="en-US" dirty="0"/>
              <a:t>Restful web  service </a:t>
            </a:r>
          </a:p>
        </p:txBody>
      </p:sp>
    </p:spTree>
    <p:extLst>
      <p:ext uri="{BB962C8B-B14F-4D97-AF65-F5344CB8AC3E}">
        <p14:creationId xmlns:p14="http://schemas.microsoft.com/office/powerpoint/2010/main" val="1081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BA264-E637-46C3-AC3C-3F2C42DA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734BE-9DA3-4528-B174-01E3CF775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9F4BB-903A-465E-8621-625EAF578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F7796-6189-4118-A43F-12FEC8421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C5AF3-26D0-495E-81A3-8CF01EC5D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CF6A9-151B-4A63-876D-853368AF9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ECDA6-DC5E-48E2-803B-6055D303D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8A226-5386-43F5-9433-010E3D95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F6765-ADE0-4D80-A645-5BBE1249F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51E7A-48DB-4832-A387-DE96CBCD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8BD37E4-9992-4C77-AE79-55BEC25186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790989"/>
              </p:ext>
            </p:extLst>
          </p:nvPr>
        </p:nvGraphicFramePr>
        <p:xfrm>
          <a:off x="5332412" y="533400"/>
          <a:ext cx="6324601" cy="613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6986440" imgH="10747847" progId="Visio.Drawing.11">
                  <p:link updateAutomatic="1"/>
                </p:oleObj>
              </mc:Choice>
              <mc:Fallback>
                <p:oleObj name="Visio" r:id="rId3" imgW="6986440" imgH="10747847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2412" y="533400"/>
                        <a:ext cx="6324601" cy="613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F635641-99D4-40CC-92D1-1AFF0E2F6931}"/>
              </a:ext>
            </a:extLst>
          </p:cNvPr>
          <p:cNvSpPr txBox="1">
            <a:spLocks/>
          </p:cNvSpPr>
          <p:nvPr/>
        </p:nvSpPr>
        <p:spPr>
          <a:xfrm>
            <a:off x="1141412" y="2805388"/>
            <a:ext cx="46482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9120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CD26D-4CE4-4BD3-8DEC-942638BB7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1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57897-DD25-40C9-9946-C2B22208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2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E1224-FF5B-4F84-B4D1-ED8C2796F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75F4-2427-4444-A4A0-9C307F2EB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5312" y="1828800"/>
            <a:ext cx="8458200" cy="2819399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for watching 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my project</a:t>
            </a:r>
          </a:p>
        </p:txBody>
      </p:sp>
    </p:spTree>
    <p:extLst>
      <p:ext uri="{BB962C8B-B14F-4D97-AF65-F5344CB8AC3E}">
        <p14:creationId xmlns:p14="http://schemas.microsoft.com/office/powerpoint/2010/main" val="11908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EC5DB-5155-4E56-94C7-BB817CD36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"/>
            <a:ext cx="1165859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0713D-63C0-443D-8D20-5C3CCC29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D6B18-3158-41BE-9B6F-1D9AD695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" y="0"/>
            <a:ext cx="12180474" cy="69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3A1F22-ABF1-4CA3-AE2A-CBE423046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12188825" cy="5257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A5AAE49-D5AC-44D9-AF17-461B096A9A15}"/>
              </a:ext>
            </a:extLst>
          </p:cNvPr>
          <p:cNvSpPr txBox="1">
            <a:spLocks/>
          </p:cNvSpPr>
          <p:nvPr/>
        </p:nvSpPr>
        <p:spPr>
          <a:xfrm>
            <a:off x="4113212" y="266819"/>
            <a:ext cx="46482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 Plan</a:t>
            </a:r>
          </a:p>
        </p:txBody>
      </p:sp>
    </p:spTree>
    <p:extLst>
      <p:ext uri="{BB962C8B-B14F-4D97-AF65-F5344CB8AC3E}">
        <p14:creationId xmlns:p14="http://schemas.microsoft.com/office/powerpoint/2010/main" val="38581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163" y="381000"/>
            <a:ext cx="9601200" cy="838200"/>
          </a:xfrm>
        </p:spPr>
        <p:txBody>
          <a:bodyPr/>
          <a:lstStyle/>
          <a:p>
            <a:r>
              <a:rPr lang="en-US" dirty="0"/>
              <a:t>Two Content Layout with SmartArt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BB061-AD05-4A53-9733-9C6A339B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888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al design slides.potx" id="{12658BD0-7259-4A0F-91D4-55B50BBE9BFD}" vid="{57622FE6-AF39-47E3-8976-1D25291C345B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427FAC-CD3A-494C-985C-09E26C5EA50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Hexagonal design slides</Template>
  <TotalTime>170</TotalTime>
  <Words>35</Words>
  <Application>Microsoft Office PowerPoint</Application>
  <PresentationFormat>Custom</PresentationFormat>
  <Paragraphs>15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Century Gothic</vt:lpstr>
      <vt:lpstr>Euphemia</vt:lpstr>
      <vt:lpstr>Palatino Linotype</vt:lpstr>
      <vt:lpstr>Hexagonal design template</vt:lpstr>
      <vt:lpstr>file:///C:\Users\HP\Pictures\New%20folder\Use%20case%20Diagram.vsd</vt:lpstr>
      <vt:lpstr>IDB-BISEW  It Scholarship Project Round – 36</vt:lpstr>
      <vt:lpstr>School Management            System</vt:lpstr>
      <vt:lpstr> Our Technologys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Content Layout with SmartArt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         for watching  my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IDB-BISEW  It Scholarship Project Round – 36</dc:title>
  <dc:creator>HP</dc:creator>
  <cp:lastModifiedBy>HP</cp:lastModifiedBy>
  <cp:revision>20</cp:revision>
  <dcterms:created xsi:type="dcterms:W3CDTF">2018-12-05T15:29:32Z</dcterms:created>
  <dcterms:modified xsi:type="dcterms:W3CDTF">2019-01-11T03:11:44Z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